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4" r:id="rId5"/>
    <p:sldId id="285" r:id="rId6"/>
    <p:sldId id="286" r:id="rId7"/>
    <p:sldId id="287" r:id="rId8"/>
    <p:sldId id="289" r:id="rId9"/>
    <p:sldId id="290" r:id="rId10"/>
    <p:sldId id="292" r:id="rId11"/>
    <p:sldId id="291" r:id="rId12"/>
    <p:sldId id="293" r:id="rId13"/>
    <p:sldId id="294" r:id="rId14"/>
    <p:sldId id="295" r:id="rId15"/>
    <p:sldId id="296" r:id="rId16"/>
    <p:sldId id="277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92895" autoAdjust="0"/>
  </p:normalViewPr>
  <p:slideViewPr>
    <p:cSldViewPr>
      <p:cViewPr>
        <p:scale>
          <a:sx n="92" d="100"/>
          <a:sy n="92" d="100"/>
        </p:scale>
        <p:origin x="-768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4040" y="2780928"/>
            <a:ext cx="6624736" cy="1422137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ткрытие городского отдела клуба «Хочу стать десантником»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7647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КЛУБ 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764704"/>
            <a:ext cx="1431802" cy="17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454247" y="4900274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Тематическое направление: </a:t>
            </a:r>
            <a:r>
              <a:rPr lang="ru-RU" alt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Социальный Нижний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Итоговая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 победителя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городского конкурса социальных проектов «Открытый Нижний»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3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0582"/>
            <a:ext cx="9032317" cy="868241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3. Проведение спортивных соревнований «Яркий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спорта» 21 ноября 2021 г.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1892" y="2996952"/>
            <a:ext cx="8078295" cy="853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F:\Открытый Нижний 2021\Яркий мир спорта\IMG-2f4f5a22d33e9b598cdd4be83095df3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6297" y="1975835"/>
            <a:ext cx="3520119" cy="469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5340" y="1988840"/>
            <a:ext cx="3510364" cy="468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6489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0582"/>
            <a:ext cx="9032317" cy="868241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3. Проведение спортивных соревнований «Яркий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спорта» 21 ноября 2021 г.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1892" y="2996952"/>
            <a:ext cx="8078295" cy="853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F:\Открытый Нижний 2021\Яркий мир спорта\IMG-12846d0966bddbb5a8d83e596ac4df3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814" y="2025548"/>
            <a:ext cx="3463586" cy="461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2253" y="2025548"/>
            <a:ext cx="3514163" cy="468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99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0582"/>
            <a:ext cx="9032317" cy="868241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3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спортивных соревнований «Яркий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спорта» 21 ноября 2021 г.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1892" y="2996952"/>
            <a:ext cx="8078295" cy="853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4861" y="5639210"/>
            <a:ext cx="89248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соревнованиях «Яркий мир спорта» приняло участие более 50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подростков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263" y="1940053"/>
            <a:ext cx="4866010" cy="365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861" y="1966916"/>
            <a:ext cx="1843086" cy="166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5412" y="3978065"/>
            <a:ext cx="1758227" cy="147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8312" y="2003980"/>
            <a:ext cx="1782418" cy="158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861" y="3796124"/>
            <a:ext cx="1843086" cy="184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516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0582"/>
            <a:ext cx="9324528" cy="868241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индивидуальных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семейных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психологических обследований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тестирований и консультаций подростков и их семей клуба «ХСД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психологом муниципального центра «Надежда»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13434" y="2974060"/>
            <a:ext cx="8078295" cy="853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71" y="3044965"/>
            <a:ext cx="44644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 ноября 2021 года начал свою работу кабинет для проведения психологической работы с подростками 14-17 лет и членами их семей.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Психологические обследования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консультации с подростками и их родителями  проводит опытный педагог-психолог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Филина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Татьяна Викторовна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9419" y="2974060"/>
            <a:ext cx="4567428" cy="340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994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0582"/>
            <a:ext cx="9032317" cy="868241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психологических обследований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тестирований и консультаций подростков и их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1892" y="2996952"/>
            <a:ext cx="8078295" cy="853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9981" y="1933931"/>
            <a:ext cx="3536477" cy="235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3929" y="1954792"/>
            <a:ext cx="3206052" cy="480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4753" y="4290663"/>
            <a:ext cx="3569440" cy="247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66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0582"/>
            <a:ext cx="9032317" cy="868241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психологических обследований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тестирований и консультаций подростков и их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1892" y="2996952"/>
            <a:ext cx="8078295" cy="853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67421"/>
            <a:ext cx="5429444" cy="361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009" y="5619857"/>
            <a:ext cx="86367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период 28-30 ноября 2021 г. в индивидуальных и семейных психологических обследованиях и консультациях приняло участие более 150 подростков и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 родителей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1095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760" y="609531"/>
            <a:ext cx="8316416" cy="587221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907704" y="5881352"/>
            <a:ext cx="5637010" cy="882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-22791" y="1048591"/>
            <a:ext cx="9144000" cy="690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77829" y="2708920"/>
            <a:ext cx="8316416" cy="587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419" y="1393597"/>
            <a:ext cx="813690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Проведено 4 мероприятия спортивной направленности;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улучшено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состояния здоровья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подростков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Нижнего Новгорода;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расширен круг общения у детей, они имели возможность ощутить чувство товарищества;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Произошло улучшение психологического климата в семьях.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215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907704" y="5881352"/>
            <a:ext cx="5637010" cy="882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-22791" y="1048591"/>
            <a:ext cx="9144000" cy="690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77829" y="2708920"/>
            <a:ext cx="8316416" cy="587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2957" y="2420888"/>
            <a:ext cx="8406503" cy="143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8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62581"/>
            <a:ext cx="8780797" cy="1422137"/>
          </a:xfrm>
        </p:spPr>
        <p:txBody>
          <a:bodyPr>
            <a:noAutofit/>
          </a:bodyPr>
          <a:lstStyle/>
          <a:p>
            <a:pPr lvl="0"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личностные проблемы у подростков 14-17 лет в связи с отсутствием положительного социального взаимодействия со сверстниками</a:t>
            </a: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403920" y="917105"/>
            <a:ext cx="8780797" cy="855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  <a:p>
            <a:pPr algn="ctr"/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9754" y="3429000"/>
            <a:ext cx="46805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условиях современной эпидемиологической ситуации растут тревожность и паника у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подростков. Высокий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эмоционального стресса требует внимания 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помощи.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5731" y="3645023"/>
            <a:ext cx="3897163" cy="258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158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048591"/>
            <a:ext cx="6624736" cy="1422137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создание </a:t>
            </a:r>
            <a:r>
              <a:rPr lang="ru-RU" sz="3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городского отдела клуба «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Хочу стать десантником», как места решения психологических проблем и положительного социального взаимодействия подростков 14-17 лет 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21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642972"/>
            <a:ext cx="6624736" cy="868241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</a:p>
          <a:p>
            <a:r>
              <a:rPr lang="ru-RU" sz="3600" dirty="0" smtClean="0"/>
              <a:t>-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профилактика 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правонарушений среди подростков, предотвращение воздействия на подростков негативной социальной среды;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психологическое сопровождение и поддержка детей и семей, находящихся в трудной жизненной ситуации.</a:t>
            </a:r>
          </a:p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901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1994" y="614470"/>
            <a:ext cx="7668344" cy="868241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еханизм реализации проекта</a:t>
            </a:r>
          </a:p>
          <a:p>
            <a:r>
              <a:rPr lang="ru-RU" sz="3600" dirty="0" smtClean="0"/>
              <a:t>-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оборудование 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кабинета для оказания социально-психологической помощи подросткам и их семьям;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-оборудование спортивного зала для проведения тренировочных занятий и массовых мероприятий с воспитанниками клуба; 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-совместное участие в  мероприятиях воспитанников, их родителей и сотрудников клуба «ХСД».</a:t>
            </a:r>
          </a:p>
          <a:p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6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9559" y="565964"/>
            <a:ext cx="7948818" cy="868241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1. Приобретение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для оснащения кабинета социально-психологической помощи клуба «ХСД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355678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85553" y="2492895"/>
            <a:ext cx="8712966" cy="868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города было приобретено следующее оборудование для оснащения кабинета социально-психологической помощи клуба «ХСД»: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48" y="3198732"/>
            <a:ext cx="1594385" cy="197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2933" y="3302222"/>
            <a:ext cx="1493176" cy="149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0721" y="3391450"/>
            <a:ext cx="1688125" cy="168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6477" y="3409071"/>
            <a:ext cx="1534512" cy="171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6059" y="3185818"/>
            <a:ext cx="1324355" cy="218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4913" y="3198731"/>
            <a:ext cx="1357297" cy="223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41" y="4919008"/>
            <a:ext cx="6185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компьютер ICS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Intel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многофункциональное устройство HP,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стол компьютерный,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тумба офисная,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стеллажа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офисных,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47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9559" y="565964"/>
            <a:ext cx="7948818" cy="868241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1. Приобретение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для оснащения кабинета социально-психологической помощи клуба «ХСД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84270" y="5301208"/>
            <a:ext cx="8078295" cy="868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233" y="2210057"/>
            <a:ext cx="2182155" cy="218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6862" y="2215097"/>
            <a:ext cx="1648168" cy="262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9497" y="2210058"/>
            <a:ext cx="2547365" cy="254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4147" y="2210058"/>
            <a:ext cx="2182154" cy="218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8022" y="4747665"/>
            <a:ext cx="2815978" cy="211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457814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лампа настольная,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доска-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флипчарт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иван,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шкаф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верхней одежды,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журнальный стол.</a:t>
            </a:r>
          </a:p>
        </p:txBody>
      </p:sp>
    </p:spTree>
    <p:extLst>
      <p:ext uri="{BB962C8B-B14F-4D97-AF65-F5344CB8AC3E}">
        <p14:creationId xmlns:p14="http://schemas.microsoft.com/office/powerpoint/2010/main" xmlns="" val="289715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65964"/>
            <a:ext cx="9032317" cy="868241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2. Приобретение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оборудования для зала массовых мероприятий клуба «ХСД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1892" y="2996952"/>
            <a:ext cx="8078295" cy="853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348880"/>
            <a:ext cx="90323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счет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субсидии города было приобретено следующее спортивное оборудование для зала массовых мероприятий клуба «ХСД»: теннисный стол,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турник,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тренажер силовой комплекс, 2 комплекта спортивной игры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Петанк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бочче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2726155" cy="155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Надежда\Downloads\IMG-87f420ea00142ba7939c78e9a2e5db98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6716" y="3882077"/>
            <a:ext cx="1977684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адежда\Downloads\20211128_102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902176"/>
            <a:ext cx="1989703" cy="26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9341" y="3988222"/>
            <a:ext cx="2424622" cy="242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57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0582"/>
            <a:ext cx="9032317" cy="868241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3. Проведение спортивных соревнований «Яркий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спорта» 21 ноября 2021 г.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1892" y="2996952"/>
            <a:ext cx="8078295" cy="853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1201" y="1956749"/>
            <a:ext cx="3591040" cy="268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676" y="1957820"/>
            <a:ext cx="3528785" cy="48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1202" y="4227775"/>
            <a:ext cx="3591040" cy="253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75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698</TotalTime>
  <Words>740</Words>
  <Application>Microsoft Office PowerPoint</Application>
  <PresentationFormat>Экран (4:3)</PresentationFormat>
  <Paragraphs>87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Ангелы с небес</dc:title>
  <dc:creator>user</dc:creator>
  <cp:lastModifiedBy>kosorotikova</cp:lastModifiedBy>
  <cp:revision>67</cp:revision>
  <dcterms:created xsi:type="dcterms:W3CDTF">2021-10-05T08:02:40Z</dcterms:created>
  <dcterms:modified xsi:type="dcterms:W3CDTF">2021-12-15T12:32:29Z</dcterms:modified>
</cp:coreProperties>
</file>